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86"/>
  </p:normalViewPr>
  <p:slideViewPr>
    <p:cSldViewPr snapToGrid="0" snapToObjects="1">
      <p:cViewPr varScale="1">
        <p:scale>
          <a:sx n="137" d="100"/>
          <a:sy n="137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E80A-4E14-7E4A-AFF7-DA994C0E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90FDF-F825-6343-862F-E7C4256C9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F81AD-BD0B-A54D-A88E-033CFADA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4625-62C6-054B-A8C6-81E87320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C7893-86F3-8B43-8C45-C6A35CA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8653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3C98-49F2-E34A-9376-817DFB49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98B27-4717-CF40-B955-ED21D0CA8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DBAF-A6BB-284C-8A2A-24D77180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4EC6-962D-F04B-87D9-93167852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B84D-9B6F-6C48-B06E-F5960E87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6284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51140-8421-CB4D-9BE5-AAE591E0D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7009E-D0E9-244C-88F4-62932EEA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5ECC4-D854-B64A-9E3B-E8B576EE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F71B-9089-2F4D-B1EF-FB2F3724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82A4-FB4C-E84B-B05F-EF52ACD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98281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8127-8B07-F14A-9A91-199075EC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043C-34A0-ED4D-A7F6-515AD010F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0ACC-8E63-904E-8963-B3BD11FE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7421-416A-A645-8D63-464CF986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32E5-EF8D-3643-BFBC-6DD5E5AD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4460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74B2-6CF9-5E4D-98B8-5AF08700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3AFB-DFD2-8548-A63F-7596978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41D-E297-0949-BA14-2417C73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BD9A-B4D5-CA4A-8CE4-65F87D7C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6707-A6E5-7842-8ECA-6BA08FE7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7432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B75F-9618-F14C-9279-D67CC5D5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7BDC-8C3B-984F-B9EA-98C6DF430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D724A-05A3-0845-9343-A44F8E23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BC263-9816-0146-88A7-BB0F78A0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4F688-EE6F-B945-9276-FBF6BFC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4E89-C8A1-9F44-97B8-AA5C2D97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03839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62F4-9730-A24D-A15B-E25B5E6E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8E4E6-8B68-E94F-BFF4-C09C2752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3D297-6C6B-1045-8B73-C965AC6A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8F37-9FF5-7F49-AF91-70DB1EFC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3BA33-CA3F-ED47-B648-C3E4571D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27B14-9D39-B648-8746-33A56894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44784-836A-DE44-B9D1-DF46EE9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D02F-2008-454D-9E21-F772DD30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338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8379-328D-804D-9900-D7285D70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D9601-5915-4E4C-8F77-F609E73A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32F5-8DBA-1643-A9DE-4FAF73EF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7FC16-75D0-2444-AAFE-1146FCD8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17045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4DC6B-1A0F-1148-A57E-C6DBE61E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B4875-7151-6742-ABEC-33542A8E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A662-30EC-D84C-84C3-1A2D03B9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3387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B1E7-164A-AA4A-8ACE-7DFF2FEA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460E-16A1-1341-B25E-31166990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085DA-79E9-C74A-AE49-D81885A0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564FF-433F-0149-AA7A-AECBD809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DD-A424-0D45-B40A-157E2756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4C292-87FE-224E-BE65-F6D3A6F0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59899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0966-699B-5A4C-B98E-729DC52A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CDE63-451C-564B-A264-8BE4E3E45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81171-255D-144D-8406-BACB8DFFB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89B70-A70F-E14E-A597-6D948F9B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196B-37B2-244D-B107-15391C65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017D-9FF6-2F4A-9A2D-CCE5750C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2228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CD4B0-26AF-9F48-81FA-CF7A2E6C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327CE-8D12-D94C-82C1-031A13AD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C00D6-8E90-0249-9784-1FFECC64A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27B40-BB10-894F-8AB2-9FC16BDE3932}" type="datetimeFigureOut">
              <a:rPr lang="en-JO" smtClean="0"/>
              <a:t>08/05/2021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9BFC-E8A3-E843-807A-9D2304909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62E9-7ACF-8B49-A145-979CF8A07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90137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nas@DEC.loc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321"/>
            <a:ext cx="9144000" cy="23876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JO" dirty="0"/>
              <a:t>ata Engineering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JO" dirty="0"/>
              <a:t>Creating Data Pipe line to export file form postgresql and convert it to Json and load it to MongoDB </a:t>
            </a:r>
          </a:p>
        </p:txBody>
      </p:sp>
    </p:spTree>
    <p:extLst>
      <p:ext uri="{BB962C8B-B14F-4D97-AF65-F5344CB8AC3E}">
        <p14:creationId xmlns:p14="http://schemas.microsoft.com/office/powerpoint/2010/main" val="305971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pipeline-4- </a:t>
            </a:r>
            <a:r>
              <a:rPr lang="en-JO" sz="2000" dirty="0"/>
              <a:t>Export_csv_from_postgresql / CSVtoJSON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third step the process will extract a table .csv from the PostgreSQL and convert it to json file 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3661726" y="1327281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4240223" y="1327281"/>
            <a:ext cx="529679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840FC-FFE4-CE42-B0DE-F0798FD2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" y="2279360"/>
            <a:ext cx="5299472" cy="31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3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pipeline-5- </a:t>
            </a:r>
            <a:r>
              <a:rPr lang="en-JO" sz="2000" dirty="0"/>
              <a:t>load_JSON_to_MongoDB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last step the pipeline process will import the json file and load it into a MongoDB database: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In your browser type: localhost:8081 , here you go assignemtn1DB data base created and you can browse</a:t>
            </a:r>
          </a:p>
          <a:p>
            <a:pPr algn="l"/>
            <a:r>
              <a:rPr lang="en-US" sz="1200" dirty="0"/>
              <a:t>The date base freely to see the collections and documents for each record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5901557" y="1362269"/>
            <a:ext cx="331292" cy="303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0333-36A9-9A4D-B1B0-8AC929CB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" y="2929055"/>
            <a:ext cx="5501523" cy="3094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FA7E1-382C-E140-9D73-52A175DC5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53" y="817054"/>
            <a:ext cx="4358201" cy="2237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EC012-9CEA-5F45-8379-7CA0457B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39" y="3210357"/>
            <a:ext cx="3878827" cy="2729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825ADB-B0A4-1244-B7FC-5D810A94B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413" y="4251164"/>
            <a:ext cx="1939414" cy="23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6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685" y="2861374"/>
            <a:ext cx="5750768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201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9144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Contents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docker-compose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Configurations.</a:t>
            </a:r>
            <a:endParaRPr lang="en-JO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JO" dirty="0"/>
              <a:t>pen airflow, psotgresql, MongoDB.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postgresql database connection.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JO" dirty="0"/>
              <a:t>Run the DAG and check the pipeline</a:t>
            </a:r>
          </a:p>
        </p:txBody>
      </p:sp>
    </p:spTree>
    <p:extLst>
      <p:ext uri="{BB962C8B-B14F-4D97-AF65-F5344CB8AC3E}">
        <p14:creationId xmlns:p14="http://schemas.microsoft.com/office/powerpoint/2010/main" val="368155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</a:t>
            </a:r>
            <a:r>
              <a:rPr lang="en-JO" dirty="0"/>
              <a:t>etup the docker-compose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algn="l"/>
            <a:r>
              <a:rPr lang="en-US" sz="1400" dirty="0"/>
              <a:t>The provided docker-compose file contains the configurations of all needed containers needed to create this assignment data pipeline: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Airflow containers (7 containers)- </a:t>
            </a:r>
            <a:r>
              <a:rPr lang="en-US" sz="1100" dirty="0">
                <a:highlight>
                  <a:srgbClr val="FFFF00"/>
                </a:highlight>
              </a:rPr>
              <a:t>original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Postgres PG admin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MongoDB and its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file.</a:t>
            </a:r>
          </a:p>
          <a:p>
            <a:pPr algn="l"/>
            <a:endParaRPr lang="en-US" sz="1600" dirty="0">
              <a:highlight>
                <a:srgbClr val="FFFF00"/>
              </a:highlight>
            </a:endParaRPr>
          </a:p>
          <a:p>
            <a:pPr algn="l"/>
            <a:r>
              <a:rPr lang="en-US" sz="1400" dirty="0"/>
              <a:t>Before starting Airflow for the first time, You need to prepare your environment, i.e. create the necessary files, directories and initialize the database:</a:t>
            </a:r>
          </a:p>
          <a:p>
            <a:pPr algn="l"/>
            <a:r>
              <a:rPr lang="en-US" sz="1050" dirty="0"/>
              <a:t>1. On your command shell type: </a:t>
            </a:r>
            <a:r>
              <a:rPr lang="en-US" sz="1050" dirty="0">
                <a:solidFill>
                  <a:schemeClr val="accent1"/>
                </a:solidFill>
              </a:rPr>
              <a:t>docker-compose up airflow-</a:t>
            </a:r>
            <a:r>
              <a:rPr lang="en-US" sz="1050" dirty="0" err="1">
                <a:solidFill>
                  <a:schemeClr val="accent1"/>
                </a:solidFill>
              </a:rPr>
              <a:t>init</a:t>
            </a:r>
            <a:r>
              <a:rPr lang="en-US" sz="1050" dirty="0">
                <a:solidFill>
                  <a:schemeClr val="accent1"/>
                </a:solidFill>
              </a:rPr>
              <a:t> </a:t>
            </a:r>
            <a:r>
              <a:rPr lang="en-US" sz="1050" dirty="0"/>
              <a:t>, The output should be: start_airflow-init_1 exited with code 0.</a:t>
            </a:r>
          </a:p>
          <a:p>
            <a:pPr algn="l"/>
            <a:r>
              <a:rPr lang="en-US" sz="1050" dirty="0"/>
              <a:t>2.  After the above step is done type: </a:t>
            </a:r>
            <a:r>
              <a:rPr lang="en-US" sz="1050" dirty="0">
                <a:solidFill>
                  <a:schemeClr val="accent1"/>
                </a:solidFill>
              </a:rPr>
              <a:t>docker-compose up</a:t>
            </a:r>
          </a:p>
          <a:p>
            <a:pPr algn="l"/>
            <a:r>
              <a:rPr lang="en-JO" sz="1050" dirty="0"/>
              <a:t>3. </a:t>
            </a:r>
            <a:r>
              <a:rPr lang="en-US" sz="1050" dirty="0"/>
              <a:t>O</a:t>
            </a:r>
            <a:r>
              <a:rPr lang="en-JO" sz="1050" dirty="0"/>
              <a:t>n new terminal tyep: </a:t>
            </a:r>
            <a:r>
              <a:rPr lang="en-JO" sz="1050" dirty="0">
                <a:solidFill>
                  <a:schemeClr val="accent1"/>
                </a:solidFill>
              </a:rPr>
              <a:t>docker ps </a:t>
            </a:r>
            <a:r>
              <a:rPr lang="en-JO" sz="1050" dirty="0"/>
              <a:t>,</a:t>
            </a:r>
            <a:r>
              <a:rPr lang="en-US" sz="1050" dirty="0"/>
              <a:t>H</a:t>
            </a:r>
            <a:r>
              <a:rPr lang="en-JO" sz="1050" dirty="0"/>
              <a:t>ere you must have all services healthey and you can see the different containers under this yaml file.</a:t>
            </a:r>
          </a:p>
          <a:p>
            <a:pPr algn="l"/>
            <a:r>
              <a:rPr lang="en-JO" sz="1050" dirty="0"/>
              <a:t>4. </a:t>
            </a:r>
            <a:r>
              <a:rPr lang="en-US" sz="1050" dirty="0"/>
              <a:t>R</a:t>
            </a:r>
            <a:r>
              <a:rPr lang="en-JO" sz="1050" dirty="0"/>
              <a:t>emember that by this setup the airflow will create three directores on your pc ./logs, ./dags ,./</a:t>
            </a:r>
            <a:r>
              <a:rPr lang="en-US" sz="1050" dirty="0"/>
              <a:t> plugins</a:t>
            </a:r>
          </a:p>
          <a:p>
            <a:pPr algn="l"/>
            <a:r>
              <a:rPr lang="en-US" sz="1050" dirty="0"/>
              <a:t>We </a:t>
            </a:r>
            <a:r>
              <a:rPr lang="en-US" sz="1050" dirty="0" err="1"/>
              <a:t>wil</a:t>
            </a:r>
            <a:r>
              <a:rPr lang="en-US" sz="1050" dirty="0"/>
              <a:t> use the ./logs as a mapped directory to import and export the CSV file that will be used during this pipeline </a:t>
            </a:r>
            <a:endParaRPr lang="en-JO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2DC1-F143-9448-9637-873A5DE6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4924933"/>
            <a:ext cx="12248425" cy="14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Configurations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2947352" cy="6247596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After ensuring that all services are up and healthy we need to install the all necessary python package on the below containers: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 On docker </a:t>
            </a:r>
            <a:r>
              <a:rPr lang="en-US" sz="1400" dirty="0" err="1"/>
              <a:t>gui</a:t>
            </a:r>
            <a:r>
              <a:rPr lang="en-US" sz="1400" dirty="0"/>
              <a:t> open cli terminals for all the three services A</a:t>
            </a:r>
            <a:r>
              <a:rPr lang="en-JO" sz="1400" dirty="0"/>
              <a:t>irflow Worker ,</a:t>
            </a:r>
            <a:r>
              <a:rPr lang="en-US" sz="1400" dirty="0"/>
              <a:t>A</a:t>
            </a:r>
            <a:r>
              <a:rPr lang="en-JO" sz="1400" dirty="0"/>
              <a:t>irflow scheduler,</a:t>
            </a:r>
            <a:r>
              <a:rPr lang="en-US" sz="1400" dirty="0"/>
              <a:t>A</a:t>
            </a:r>
            <a:r>
              <a:rPr lang="en-JO" sz="1400" dirty="0"/>
              <a:t>irflow flower.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terminals type: pip install faker, pip install config, pip install pymongo, pip install pysycopg2.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en-JO" sz="2000" dirty="0"/>
              <a:t>ow all services are up and healthy: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P</a:t>
            </a:r>
            <a:r>
              <a:rPr lang="en-JO" sz="1400" dirty="0"/>
              <a:t>ut the assignment1.py file in the ./dag folder created by airflow.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this .py you need to put the correct IP for MongoDB and postgresql 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pen a terminal type : </a:t>
            </a:r>
            <a:r>
              <a:rPr lang="en-JO" sz="1400" dirty="0">
                <a:solidFill>
                  <a:schemeClr val="accent1"/>
                </a:solidFill>
              </a:rPr>
              <a:t>docker ps </a:t>
            </a:r>
            <a:r>
              <a:rPr lang="en-JO" sz="1400" dirty="0"/>
              <a:t>,here you will have all running containers.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same terminal locate postgres and mongo containers and type for both  : </a:t>
            </a:r>
            <a:r>
              <a:rPr lang="en-JO" sz="1400" dirty="0">
                <a:solidFill>
                  <a:schemeClr val="accent1"/>
                </a:solidFill>
              </a:rPr>
              <a:t>docker inspect #</a:t>
            </a:r>
            <a:r>
              <a:rPr lang="en-JO" sz="1400" dirty="0">
                <a:solidFill>
                  <a:srgbClr val="FF0000"/>
                </a:solidFill>
              </a:rPr>
              <a:t>container ID</a:t>
            </a:r>
            <a:r>
              <a:rPr lang="en-JO" sz="1400" dirty="0">
                <a:solidFill>
                  <a:schemeClr val="accent1"/>
                </a:solidFill>
              </a:rPr>
              <a:t># | grep “IPAddress”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Y</a:t>
            </a:r>
            <a:r>
              <a:rPr lang="en-JO" sz="1400" dirty="0"/>
              <a:t>ou will have the ip address for both mongo and postgresql:</a:t>
            </a:r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assignemnt1.py you need to change the ip for postgres and mongo accordinng to this  output and save the file:</a:t>
            </a: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JO" sz="1200" dirty="0"/>
              <a:t>n lines 30 and 64 for postgresql. (write to and read from postgresql processes: </a:t>
            </a:r>
            <a:r>
              <a:rPr lang="en-US" sz="1200" dirty="0" err="1"/>
              <a:t>postgres_dataload</a:t>
            </a:r>
            <a:r>
              <a:rPr lang="en-JO" sz="1200" dirty="0"/>
              <a:t> and </a:t>
            </a:r>
            <a:r>
              <a:rPr lang="en-US" sz="1200" dirty="0" err="1"/>
              <a:t>export_csv_frompostgresql</a:t>
            </a:r>
            <a:r>
              <a:rPr lang="en-US" sz="1200" dirty="0"/>
              <a:t> functions</a:t>
            </a:r>
            <a:r>
              <a:rPr lang="en-JO" sz="1200" dirty="0"/>
              <a:t>)</a:t>
            </a: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</a:t>
            </a:r>
            <a:r>
              <a:rPr lang="en-JO" sz="1200" dirty="0"/>
              <a:t>n line 91 for mongo DB  (write to MongoDB process : </a:t>
            </a:r>
            <a:r>
              <a:rPr lang="en-US" sz="1200" dirty="0" err="1"/>
              <a:t>JSONtoMONGODB</a:t>
            </a:r>
            <a:r>
              <a:rPr lang="en-US" sz="1200" dirty="0"/>
              <a:t> function </a:t>
            </a: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lvl="2" algn="l"/>
            <a:r>
              <a:rPr lang="en-JO" sz="1400" dirty="0">
                <a:solidFill>
                  <a:schemeClr val="accent1"/>
                </a:solidFill>
              </a:rPr>
              <a:t> </a:t>
            </a:r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CD93BE-0190-A143-9EC2-499594FF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12" y="3082048"/>
            <a:ext cx="8558347" cy="22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</a:t>
            </a:r>
            <a:r>
              <a:rPr lang="en-JO" dirty="0"/>
              <a:t>pen airflow, psotgresql, MongoDB.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To open the air flow type on your browser : </a:t>
            </a:r>
            <a:r>
              <a:rPr lang="en-US" sz="1400" dirty="0">
                <a:solidFill>
                  <a:schemeClr val="accent1"/>
                </a:solidFill>
              </a:rPr>
              <a:t>localhost:8080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postgressql type on our browser : localhost:80 , the username = </a:t>
            </a:r>
            <a:r>
              <a:rPr lang="en-JO" sz="1400" dirty="0">
                <a:hlinkClick r:id="rId2"/>
              </a:rPr>
              <a:t>anas@DEC.local</a:t>
            </a:r>
            <a:r>
              <a:rPr lang="en-JO" sz="1400" dirty="0"/>
              <a:t>, password = DECourse.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MongoDB type on your browser : localhost:8081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E9A46-0288-9344-9CF2-E1D4B0C5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3" y="1333618"/>
            <a:ext cx="7585787" cy="177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AE56A-F09C-D34E-9BD4-68ECEA09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13" y="3507727"/>
            <a:ext cx="3676260" cy="206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5FC3-A787-044E-A8EA-29FD39E0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563" y="4339901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S</a:t>
            </a:r>
            <a:r>
              <a:rPr lang="en-JO" sz="3600" dirty="0"/>
              <a:t>etup the postgresql database connection.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</a:t>
            </a:r>
            <a:r>
              <a:rPr lang="en-US" sz="1400" dirty="0" err="1"/>
              <a:t>ip</a:t>
            </a:r>
            <a:r>
              <a:rPr lang="en-US" sz="1400" dirty="0"/>
              <a:t> output of the configurations step you need to configure the connection to server of </a:t>
            </a:r>
            <a:r>
              <a:rPr lang="en-US" sz="1400" dirty="0" err="1"/>
              <a:t>postgresql</a:t>
            </a:r>
            <a:r>
              <a:rPr lang="en-US" sz="1400" dirty="0"/>
              <a:t> database to be able to access it: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Username and password are set to airflow in docker file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After that you will be able to access the </a:t>
            </a:r>
            <a:r>
              <a:rPr lang="en-US" sz="1000" dirty="0" err="1"/>
              <a:t>postgres</a:t>
            </a:r>
            <a:r>
              <a:rPr lang="en-US" sz="1000" dirty="0"/>
              <a:t> data base and see the schemas and tables</a:t>
            </a:r>
          </a:p>
          <a:p>
            <a:pPr lvl="1" algn="l"/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1ED0-46C1-5844-A1D7-1E89D05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" y="1710291"/>
            <a:ext cx="6913984" cy="388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3AF-87E3-F746-9009-B16B4200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02" y="2869036"/>
            <a:ext cx="6913983" cy="38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once you access the air flow you need to locate your DAG and ensure it is not broken: all steps in the MOP included to ensure the DAG assignment1 will not be broken unless you have a python package installation needed as illustrated before.</a:t>
            </a:r>
          </a:p>
          <a:p>
            <a:pPr algn="l"/>
            <a:r>
              <a:rPr lang="en-US" sz="1400" dirty="0"/>
              <a:t>On your browser type : localhost:8080 the airflow window will open and you will be able to locate your DAG :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You can see the graph view or tree view </a:t>
            </a:r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F53F5-4AE5-0542-A59F-A5156D0A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801269"/>
            <a:ext cx="6287322" cy="26214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9C0819-7ADF-6E45-8B73-682C2763D753}"/>
              </a:ext>
            </a:extLst>
          </p:cNvPr>
          <p:cNvCxnSpPr/>
          <p:nvPr/>
        </p:nvCxnSpPr>
        <p:spPr>
          <a:xfrm flipH="1">
            <a:off x="923731" y="2957804"/>
            <a:ext cx="1278293" cy="606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F12B3A-2F26-F342-BE36-9FFBD002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2" y="4720829"/>
            <a:ext cx="4670401" cy="1713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7FAD3-769C-5543-9F98-C545592A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16" y="3884886"/>
            <a:ext cx="4869216" cy="2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pipeline-2- Create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and once you locate the assingment1 DAG you can run it and ensure it is set to green all the ways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first DAG the faker will create a dummy data and store in ./logs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2A0BF-C60F-7546-BD15-B4112D28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1519929"/>
            <a:ext cx="7371184" cy="2394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C34C6-2EAA-4B44-A4A2-E6A58CFD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6" y="4899121"/>
            <a:ext cx="6328186" cy="43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3C763-8890-1F4A-BCE8-9BC63B37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5" y="4481156"/>
            <a:ext cx="3732245" cy="19656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F99BB-F7B7-9241-A58A-F6BD75390DF5}"/>
              </a:ext>
            </a:extLst>
          </p:cNvPr>
          <p:cNvCxnSpPr/>
          <p:nvPr/>
        </p:nvCxnSpPr>
        <p:spPr>
          <a:xfrm flipH="1" flipV="1">
            <a:off x="5131837" y="5215812"/>
            <a:ext cx="849085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9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pipeline-3- </a:t>
            </a:r>
            <a:r>
              <a:rPr lang="en-JO" sz="2000" dirty="0"/>
              <a:t>Load_csv_intopsotgresql 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PostgreSQL window refresh it and here you go the table is created according to the second step of this pipeline.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2397968" y="1290508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FC79FD-FFD8-ED4C-8E73-98818BF0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" y="2139042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FB247-4DAB-D94E-AFA4-665EE5B9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2918730"/>
            <a:ext cx="6472337" cy="36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898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Engineering Course</vt:lpstr>
      <vt:lpstr>Contents</vt:lpstr>
      <vt:lpstr>Setup the docker-compose file</vt:lpstr>
      <vt:lpstr>Configurations</vt:lpstr>
      <vt:lpstr>Open airflow, psotgresql, MongoDB.</vt:lpstr>
      <vt:lpstr>Setup the postgresql database connection.</vt:lpstr>
      <vt:lpstr>Run the DAG and check the pipeline-1</vt:lpstr>
      <vt:lpstr>Run the DAG and check the pipeline-2- Create Data </vt:lpstr>
      <vt:lpstr>Run the DAG and check the pipeline-3- Load_csv_intopsotgresql </vt:lpstr>
      <vt:lpstr>Run the DAG and check the pipeline-4- Export_csv_from_postgresql / CSVtoJSON</vt:lpstr>
      <vt:lpstr>Run the DAG and check the pipeline-5- load_JSON_to_MongoDB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Course</dc:title>
  <dc:creator>Anas Irsheid</dc:creator>
  <cp:lastModifiedBy>Anas Irsheid</cp:lastModifiedBy>
  <cp:revision>31</cp:revision>
  <dcterms:created xsi:type="dcterms:W3CDTF">2021-05-07T20:06:08Z</dcterms:created>
  <dcterms:modified xsi:type="dcterms:W3CDTF">2021-05-07T22:37:18Z</dcterms:modified>
</cp:coreProperties>
</file>